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9" r:id="rId4"/>
    <p:sldId id="258" r:id="rId5"/>
    <p:sldId id="260" r:id="rId6"/>
    <p:sldId id="263" r:id="rId7"/>
    <p:sldId id="264" r:id="rId8"/>
    <p:sldId id="265" r:id="rId9"/>
    <p:sldId id="266" r:id="rId10"/>
    <p:sldId id="270" r:id="rId11"/>
    <p:sldId id="267" r:id="rId12"/>
    <p:sldId id="268" r:id="rId13"/>
    <p:sldId id="269" r:id="rId14"/>
    <p:sldId id="271" r:id="rId15"/>
    <p:sldId id="272" r:id="rId16"/>
    <p:sldId id="274" r:id="rId17"/>
    <p:sldId id="275" r:id="rId18"/>
    <p:sldId id="273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A00"/>
    <a:srgbClr val="003296"/>
    <a:srgbClr val="1D3A00"/>
    <a:srgbClr val="E39A39"/>
    <a:srgbClr val="5EEC3C"/>
    <a:srgbClr val="FFC901"/>
    <a:srgbClr val="FE9202"/>
    <a:srgbClr val="FEA402"/>
    <a:srgbClr val="D68B1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1808225"/>
            <a:ext cx="8246070" cy="87805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8246071" cy="45811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D1E00DFB-2C03-4729-AB24-0ADA44C1FD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586585"/>
            <a:ext cx="8246070" cy="45811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66492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281175"/>
            <a:ext cx="6108200" cy="572644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082877"/>
            <a:ext cx="6108200" cy="3625589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433880"/>
            <a:ext cx="8093365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80" y="148853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80" y="1960930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48853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1960930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jp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A625B-696C-430E-BDD0-827845A7C9D8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8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1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 /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4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7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30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 /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8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5.gif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 /><Relationship Id="rId1" Type="http://schemas.openxmlformats.org/officeDocument/2006/relationships/slideLayout" Target="../slideLayouts/slideLayout8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8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8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5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0F91B4-6C35-69EA-94A1-5F6A5626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9601" cy="5143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21FD6-6879-9A87-339F-CA0E1A6AA14A}"/>
              </a:ext>
            </a:extLst>
          </p:cNvPr>
          <p:cNvSpPr txBox="1"/>
          <p:nvPr/>
        </p:nvSpPr>
        <p:spPr>
          <a:xfrm>
            <a:off x="7262390" y="3335275"/>
            <a:ext cx="18816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Presented By: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Calibri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Tejaswini Natekar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Nikita Ramtere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Aditi Manpure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Vidya Thange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Ankita Shingare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2074EE-A582-409F-44C3-C1E8EBC6CA52}"/>
              </a:ext>
            </a:extLst>
          </p:cNvPr>
          <p:cNvSpPr txBox="1"/>
          <p:nvPr/>
        </p:nvSpPr>
        <p:spPr>
          <a:xfrm>
            <a:off x="143555" y="1197405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ORDERS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AB011-9AC8-6787-01AA-529FCE176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1566737"/>
            <a:ext cx="5283200" cy="135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D876E-507E-61B9-BBA2-A34F8DFEA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3029865"/>
            <a:ext cx="2956816" cy="1877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6C288-9F12-285A-25FF-25A0A21EE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460" y="1502815"/>
            <a:ext cx="2078916" cy="24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56F5D-A62C-3F76-F918-DEFA6917B9D7}"/>
              </a:ext>
            </a:extLst>
          </p:cNvPr>
          <p:cNvSpPr txBox="1"/>
          <p:nvPr/>
        </p:nvSpPr>
        <p:spPr>
          <a:xfrm>
            <a:off x="143555" y="1044700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ORDER_ITEMS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74FDC-D5A6-781B-4CDC-B0463E4E1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1" y="3102710"/>
            <a:ext cx="3968750" cy="18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89871-E394-ABF4-6D79-2232F35A2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110"/>
            <a:ext cx="5092700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CFE68-F95F-68C8-1B55-993520BF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460" y="1414032"/>
            <a:ext cx="2188654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5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F66164-856E-5474-1DDC-B725DC79BB13}"/>
              </a:ext>
            </a:extLst>
          </p:cNvPr>
          <p:cNvSpPr txBox="1"/>
          <p:nvPr/>
        </p:nvSpPr>
        <p:spPr>
          <a:xfrm>
            <a:off x="-41150" y="1044700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SUPPLIERS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030A-87F6-E395-59F2-3698031F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" y="3030379"/>
            <a:ext cx="8830145" cy="1526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3083-0014-95BB-F741-081949D6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5" y="1502815"/>
            <a:ext cx="3188484" cy="143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7326D-4643-44AD-EAA4-3CAEE6DF1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334" y="891995"/>
            <a:ext cx="2395936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C2F2A7D7-15FE-8421-CD76-558D9CA34A63}"/>
              </a:ext>
            </a:extLst>
          </p:cNvPr>
          <p:cNvSpPr txBox="1"/>
          <p:nvPr/>
        </p:nvSpPr>
        <p:spPr>
          <a:xfrm>
            <a:off x="0" y="1044700"/>
            <a:ext cx="280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PURCHASE_ORDERS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507E-4099-6521-DE61-067F5DAE1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3029865"/>
            <a:ext cx="3352800" cy="1504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56F48-FD4D-D693-8D4C-9579E6E2C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097"/>
            <a:ext cx="5303980" cy="1335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7D89E-CB76-399B-AE60-CCFB84E55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640" y="2266340"/>
            <a:ext cx="2426418" cy="24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B649D6-D32B-DDE3-910E-9FD135D5747D}"/>
              </a:ext>
            </a:extLst>
          </p:cNvPr>
          <p:cNvSpPr txBox="1"/>
          <p:nvPr/>
        </p:nvSpPr>
        <p:spPr>
          <a:xfrm>
            <a:off x="55321" y="1044700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PURCHASE_ORDER_ITEMS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4DA65-0C78-A84B-9162-8BD32A73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2815"/>
            <a:ext cx="6705600" cy="177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D6830-1EB8-9776-12C5-A145003C8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3365375"/>
            <a:ext cx="42354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7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CB31-01AE-D932-1971-D5BB6AC9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DDC0-12AD-ABF1-B97D-C660CE372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1. The Inventory Management System using SQL is a strategic response to the challenges of manual inventory tracking.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2. This project aligns with the need for businesses to adopt advanced technologies for better control and decision-making.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0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C392-F833-90D7-BEBF-5E6E48E8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UNDER GUIDANCE OF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CFA36D-8BE0-B788-D24F-241305CC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4096" y="1073848"/>
            <a:ext cx="4239904" cy="3946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1C9488-8D51-385A-FD07-981C0338DDB7}"/>
              </a:ext>
            </a:extLst>
          </p:cNvPr>
          <p:cNvSpPr txBox="1"/>
          <p:nvPr/>
        </p:nvSpPr>
        <p:spPr>
          <a:xfrm>
            <a:off x="133508" y="4002802"/>
            <a:ext cx="3512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KING OF 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878E3-4B17-E2D6-14A1-F8402BB3DEAF}"/>
              </a:ext>
            </a:extLst>
          </p:cNvPr>
          <p:cNvSpPr txBox="1"/>
          <p:nvPr/>
        </p:nvSpPr>
        <p:spPr>
          <a:xfrm>
            <a:off x="2583241" y="4232311"/>
            <a:ext cx="140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RaviTeja Sir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53A262-3F7A-120E-9F72-0C334D685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88"/>
            <a:ext cx="2443280" cy="280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419CCD-8984-CB31-AED3-AB94A3B40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51" y="1211733"/>
            <a:ext cx="2290575" cy="288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0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BE5C2F-F72F-8C75-CB0D-A9FF72B62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" y="1197405"/>
            <a:ext cx="8093365" cy="359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32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6BEE07-3BAE-092C-CEAF-83F6C6BD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24"/>
            <a:ext cx="9144000" cy="410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8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433879"/>
            <a:ext cx="7940660" cy="7635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Agenda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7405"/>
            <a:ext cx="8246071" cy="3664919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Features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Benefits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Database Diagram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Operations on Table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39540" y="433880"/>
            <a:ext cx="6108200" cy="763525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Introduction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34131" y="968348"/>
            <a:ext cx="6108199" cy="389397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inventory management system is a software-based solution designed to help businesses effectively track, manage, and control their inventory or stock levels.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encompasses a range of tools and functionalities aimed at streamlining various aspects of inventory management, from tracking inventory movements to optimizing stock levels and facilitating inventory-related processes such as ordering, receiving, picking, packing, and shipping.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281175"/>
            <a:ext cx="8093365" cy="8780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Features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6880" y="1350110"/>
            <a:ext cx="8005450" cy="3054101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Tracking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Management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Processing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 Management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Forecasting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ECA188-2F2F-132A-5BEA-35CF9812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75" y="1088705"/>
            <a:ext cx="5182820" cy="40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E422C5-5FE8-066E-E859-01EA67AA1B78}"/>
              </a:ext>
            </a:extLst>
          </p:cNvPr>
          <p:cNvSpPr txBox="1"/>
          <p:nvPr/>
        </p:nvSpPr>
        <p:spPr>
          <a:xfrm>
            <a:off x="601670" y="1197405"/>
            <a:ext cx="459028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Efficiency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Inventory Levels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Accuracy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69A87-09F8-2F99-BE1C-255EBDD9934D}"/>
              </a:ext>
            </a:extLst>
          </p:cNvPr>
          <p:cNvSpPr txBox="1"/>
          <p:nvPr/>
        </p:nvSpPr>
        <p:spPr>
          <a:xfrm>
            <a:off x="3503065" y="281175"/>
            <a:ext cx="4586286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Benefits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20A69-DC86-0ED0-D2BE-8D17E5DC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230" y="1102208"/>
            <a:ext cx="3121056" cy="39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22A6-3B5A-79AF-D5E6-4CFCC7E7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586585"/>
            <a:ext cx="8246070" cy="4581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Database Diagram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031F64-CC4E-5AB9-6441-6754D4C7B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240" y="1044701"/>
            <a:ext cx="6422760" cy="3939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49D6C-3921-B0CF-489C-BCC2138C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1655520"/>
            <a:ext cx="2409849" cy="24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9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ECFF-AC2E-33F0-A558-2A1FEF67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0" y="558892"/>
            <a:ext cx="8246070" cy="4581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Operations on Table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C0A1E-BFDB-BBCB-5DC0-023AA9124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25" y="1468835"/>
            <a:ext cx="3048000" cy="99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86DD4-A784-9893-187A-E79FF37CB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25" y="3062090"/>
            <a:ext cx="3282950" cy="1406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E56A1-414E-E4BD-33A7-3036F515AEF1}"/>
              </a:ext>
            </a:extLst>
          </p:cNvPr>
          <p:cNvSpPr txBox="1"/>
          <p:nvPr/>
        </p:nvSpPr>
        <p:spPr>
          <a:xfrm>
            <a:off x="3503065" y="1017008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CATEGORIES</a:t>
            </a:r>
            <a:r>
              <a:rPr lang="en-IN" dirty="0"/>
              <a:t> </a:t>
            </a:r>
            <a:r>
              <a:rPr lang="en-IN" b="1" dirty="0"/>
              <a:t>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0F7B7-D584-4295-F3AF-237159AD7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60" y="1502815"/>
            <a:ext cx="3463863" cy="32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2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CA41CE-3462-3A5E-67C9-C84DDF1305C5}"/>
              </a:ext>
            </a:extLst>
          </p:cNvPr>
          <p:cNvSpPr txBox="1"/>
          <p:nvPr/>
        </p:nvSpPr>
        <p:spPr>
          <a:xfrm>
            <a:off x="296260" y="1044700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PRODUCTS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3AF47-1B62-9F07-BECF-479CE6DC1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6" y="3155950"/>
            <a:ext cx="8940800" cy="1987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68FCF3-3E0B-9500-3A56-FF55D0B69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53" y="1352794"/>
            <a:ext cx="5397500" cy="1720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417B1-3DC5-E939-E223-F02B0067C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344" y="1044700"/>
            <a:ext cx="2890030" cy="22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9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73BDE-2F1A-AD43-7619-2A214E438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" y="3335275"/>
            <a:ext cx="6883400" cy="151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687AE-803A-3BAE-B842-AE824B233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8225"/>
            <a:ext cx="3054350" cy="13208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9EB90DE6-03CD-BDE5-6018-97DFA491945B}"/>
              </a:ext>
            </a:extLst>
          </p:cNvPr>
          <p:cNvSpPr txBox="1"/>
          <p:nvPr/>
        </p:nvSpPr>
        <p:spPr>
          <a:xfrm>
            <a:off x="53373" y="1272819"/>
            <a:ext cx="203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CUSTOMERS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1196A-C76A-D7B6-220F-1A345F90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230" y="971213"/>
            <a:ext cx="2719052" cy="22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8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193</Words>
  <Application>Microsoft Office PowerPoint</Application>
  <PresentationFormat>On-screen Show (16:9)</PresentationFormat>
  <Paragraphs>44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Agenda</vt:lpstr>
      <vt:lpstr>Introduction </vt:lpstr>
      <vt:lpstr> Features </vt:lpstr>
      <vt:lpstr>PowerPoint Presentation</vt:lpstr>
      <vt:lpstr>Database Diagram </vt:lpstr>
      <vt:lpstr>Operations on Table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UNDER GUIDANCE OF 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Guest User</cp:lastModifiedBy>
  <cp:revision>84</cp:revision>
  <dcterms:created xsi:type="dcterms:W3CDTF">2013-08-21T19:17:07Z</dcterms:created>
  <dcterms:modified xsi:type="dcterms:W3CDTF">2024-03-12T11:30:06Z</dcterms:modified>
</cp:coreProperties>
</file>